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handoutMasterIdLst>
    <p:handoutMasterId r:id="rId18"/>
  </p:handoutMasterIdLst>
  <p:sldIdLst>
    <p:sldId id="257" r:id="rId5"/>
    <p:sldId id="256" r:id="rId6"/>
    <p:sldId id="258" r:id="rId7"/>
    <p:sldId id="259" r:id="rId8"/>
    <p:sldId id="260" r:id="rId9"/>
    <p:sldId id="261" r:id="rId10"/>
    <p:sldId id="262" r:id="rId11"/>
    <p:sldId id="263" r:id="rId12"/>
    <p:sldId id="264" r:id="rId13"/>
    <p:sldId id="265" r:id="rId14"/>
    <p:sldId id="266" r:id="rId15"/>
    <p:sldId id="267" r:id="rId1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B5B"/>
    <a:srgbClr val="05B0F0"/>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2</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5</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6</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9</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10</a:t>
            </a:fld>
            <a:endParaRPr lang="fr-FR"/>
          </a:p>
        </p:txBody>
      </p:sp>
    </p:spTree>
    <p:extLst>
      <p:ext uri="{BB962C8B-B14F-4D97-AF65-F5344CB8AC3E}">
        <p14:creationId xmlns:p14="http://schemas.microsoft.com/office/powerpoint/2010/main" val="3716724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La perception numérique</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00B0F0"/>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pic>
        <p:nvPicPr>
          <p:cNvPr id="11" name="Image 10">
            <a:extLst>
              <a:ext uri="{FF2B5EF4-FFF2-40B4-BE49-F238E27FC236}">
                <a16:creationId xmlns:a16="http://schemas.microsoft.com/office/drawing/2014/main" id="{141A8DAE-E62C-D524-48CC-AB1AE51BC868}"/>
              </a:ext>
            </a:extLst>
          </p:cNvPr>
          <p:cNvPicPr>
            <a:picLocks noChangeAspect="1"/>
          </p:cNvPicPr>
          <p:nvPr userDrawn="1"/>
        </p:nvPicPr>
        <p:blipFill>
          <a:blip r:embed="rId17"/>
          <a:stretch>
            <a:fillRect/>
          </a:stretch>
        </p:blipFill>
        <p:spPr>
          <a:xfrm>
            <a:off x="119351" y="102235"/>
            <a:ext cx="1446559" cy="1249301"/>
          </a:xfrm>
          <a:prstGeom prst="rect">
            <a:avLst/>
          </a:prstGeom>
        </p:spPr>
      </p:pic>
      <p:sp>
        <p:nvSpPr>
          <p:cNvPr id="2" name="ZoneTexte 1">
            <a:extLst>
              <a:ext uri="{FF2B5EF4-FFF2-40B4-BE49-F238E27FC236}">
                <a16:creationId xmlns:a16="http://schemas.microsoft.com/office/drawing/2014/main" id="{690ECDDB-06F3-5BA4-2595-579236D005B3}"/>
              </a:ext>
            </a:extLst>
          </p:cNvPr>
          <p:cNvSpPr txBox="1"/>
          <p:nvPr userDrawn="1"/>
        </p:nvSpPr>
        <p:spPr>
          <a:xfrm>
            <a:off x="2209800" y="6263459"/>
            <a:ext cx="7531205" cy="307777"/>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p:txBody>
      </p: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00B0F0"/>
                </a:solidFill>
                <a:latin typeface="Avenir Medium" panose="02000503020000020003" pitchFamily="2" charset="0"/>
              </a:rPr>
              <a:t>RESISTE</a:t>
            </a:r>
          </a:p>
        </p:txBody>
      </p:sp>
      <p:pic>
        <p:nvPicPr>
          <p:cNvPr id="6" name="Image 5">
            <a:extLst>
              <a:ext uri="{FF2B5EF4-FFF2-40B4-BE49-F238E27FC236}">
                <a16:creationId xmlns:a16="http://schemas.microsoft.com/office/drawing/2014/main" id="{0F0C855E-F161-77A8-01E5-CF57561330BB}"/>
              </a:ext>
            </a:extLst>
          </p:cNvPr>
          <p:cNvPicPr>
            <a:picLocks noChangeAspect="1"/>
          </p:cNvPicPr>
          <p:nvPr/>
        </p:nvPicPr>
        <p:blipFill>
          <a:blip r:embed="rId3"/>
          <a:stretch>
            <a:fillRect/>
          </a:stretch>
        </p:blipFill>
        <p:spPr>
          <a:xfrm>
            <a:off x="5669280" y="925830"/>
            <a:ext cx="4988864" cy="5312410"/>
          </a:xfrm>
          <a:prstGeom prst="rect">
            <a:avLst/>
          </a:prstGeom>
        </p:spPr>
      </p:pic>
    </p:spTree>
    <p:extLst>
      <p:ext uri="{BB962C8B-B14F-4D97-AF65-F5344CB8AC3E}">
        <p14:creationId xmlns:p14="http://schemas.microsoft.com/office/powerpoint/2010/main" val="683060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51258B2-D596-F808-93A3-9C92A544890A}"/>
              </a:ext>
            </a:extLst>
          </p:cNvPr>
          <p:cNvSpPr txBox="1"/>
          <p:nvPr/>
        </p:nvSpPr>
        <p:spPr>
          <a:xfrm>
            <a:off x="1164013" y="4016087"/>
            <a:ext cx="4097597" cy="1692771"/>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a:t>
            </a:r>
            <a:r>
              <a:rPr lang="fr-FR">
                <a:solidFill>
                  <a:srgbClr val="193B5B"/>
                </a:solidFill>
              </a:rPr>
              <a:t>bleu foncé</a:t>
            </a:r>
            <a:endParaRPr lang="fr-FR" dirty="0">
              <a:solidFill>
                <a:srgbClr val="05B0F0"/>
              </a:solidFill>
            </a:endParaRP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AF0B3FFC-F4A2-418D-80CE-A90D2EC26B73}"/>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4146947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2510931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2420463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51258B2-D596-F808-93A3-9C92A544890A}"/>
              </a:ext>
            </a:extLst>
          </p:cNvPr>
          <p:cNvSpPr txBox="1"/>
          <p:nvPr/>
        </p:nvSpPr>
        <p:spPr>
          <a:xfrm>
            <a:off x="1039323" y="3558886"/>
            <a:ext cx="4097597" cy="2031325"/>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05B0F0"/>
                </a:solidFill>
              </a:rPr>
              <a:t>	Le bleu perception numérique</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8F17C533-9AE4-CDF7-016C-1828DDDF9B50}"/>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2412716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4198662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1264965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00B0F0"/>
                </a:solidFill>
                <a:latin typeface="Avenir Medium" panose="02000503020000020003" pitchFamily="2" charset="0"/>
              </a:rPr>
              <a:t>COMPTERA</a:t>
            </a:r>
          </a:p>
        </p:txBody>
      </p:sp>
      <p:pic>
        <p:nvPicPr>
          <p:cNvPr id="7" name="Image 6">
            <a:extLst>
              <a:ext uri="{FF2B5EF4-FFF2-40B4-BE49-F238E27FC236}">
                <a16:creationId xmlns:a16="http://schemas.microsoft.com/office/drawing/2014/main" id="{1E2AA04D-B99D-3EAF-EB05-25034D1DFBEA}"/>
              </a:ext>
            </a:extLst>
          </p:cNvPr>
          <p:cNvPicPr>
            <a:picLocks noChangeAspect="1"/>
          </p:cNvPicPr>
          <p:nvPr/>
        </p:nvPicPr>
        <p:blipFill>
          <a:blip r:embed="rId3"/>
          <a:stretch>
            <a:fillRect/>
          </a:stretch>
        </p:blipFill>
        <p:spPr>
          <a:xfrm>
            <a:off x="5757084" y="925830"/>
            <a:ext cx="4901061" cy="5273293"/>
          </a:xfrm>
          <a:prstGeom prst="rect">
            <a:avLst/>
          </a:prstGeom>
        </p:spPr>
      </p:pic>
    </p:spTree>
    <p:extLst>
      <p:ext uri="{BB962C8B-B14F-4D97-AF65-F5344CB8AC3E}">
        <p14:creationId xmlns:p14="http://schemas.microsoft.com/office/powerpoint/2010/main" val="2130311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51258B2-D596-F808-93A3-9C92A544890A}"/>
              </a:ext>
            </a:extLst>
          </p:cNvPr>
          <p:cNvSpPr txBox="1"/>
          <p:nvPr/>
        </p:nvSpPr>
        <p:spPr>
          <a:xfrm>
            <a:off x="1215968" y="3429000"/>
            <a:ext cx="4097597" cy="2031325"/>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05B0F0"/>
                </a:solidFill>
              </a:rPr>
              <a:t>	Le bleu perception numérique</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CA7795AF-6664-C022-CC24-067744465F7D}"/>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147924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2367180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94679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193B5B"/>
                </a:solidFill>
                <a:latin typeface="Avenir Medium" panose="02000503020000020003" pitchFamily="2" charset="0"/>
              </a:rPr>
              <a:t>ADICT</a:t>
            </a:r>
          </a:p>
        </p:txBody>
      </p:sp>
      <p:pic>
        <p:nvPicPr>
          <p:cNvPr id="4" name="Image 3">
            <a:extLst>
              <a:ext uri="{FF2B5EF4-FFF2-40B4-BE49-F238E27FC236}">
                <a16:creationId xmlns:a16="http://schemas.microsoft.com/office/drawing/2014/main" id="{E0E22A9E-0007-C998-CF7D-04BD6651B5BA}"/>
              </a:ext>
            </a:extLst>
          </p:cNvPr>
          <p:cNvPicPr>
            <a:picLocks noChangeAspect="1"/>
          </p:cNvPicPr>
          <p:nvPr/>
        </p:nvPicPr>
        <p:blipFill>
          <a:blip r:embed="rId3"/>
          <a:stretch>
            <a:fillRect/>
          </a:stretch>
        </p:blipFill>
        <p:spPr>
          <a:xfrm>
            <a:off x="5543550" y="857069"/>
            <a:ext cx="5115779" cy="5402943"/>
          </a:xfrm>
          <a:prstGeom prst="rect">
            <a:avLst/>
          </a:prstGeom>
        </p:spPr>
      </p:pic>
    </p:spTree>
    <p:extLst>
      <p:ext uri="{BB962C8B-B14F-4D97-AF65-F5344CB8AC3E}">
        <p14:creationId xmlns:p14="http://schemas.microsoft.com/office/powerpoint/2010/main" val="274358051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3.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710</TotalTime>
  <Words>124</Words>
  <Application>Microsoft Macintosh PowerPoint</Application>
  <PresentationFormat>Grand écran</PresentationFormat>
  <Paragraphs>32</Paragraphs>
  <Slides>12</Slides>
  <Notes>6</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12</vt:i4>
      </vt:variant>
    </vt:vector>
  </HeadingPairs>
  <TitlesOfParts>
    <vt:vector size="18" baseType="lpstr">
      <vt:lpstr>Arial</vt:lpstr>
      <vt:lpstr>Avenir Book</vt:lpstr>
      <vt:lpstr>Avenir Heavy</vt:lpstr>
      <vt:lpstr>Avenir Medium</vt:lpstr>
      <vt:lpstr>Calibri</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28</cp:revision>
  <dcterms:created xsi:type="dcterms:W3CDTF">2023-01-31T08:33:20Z</dcterms:created>
  <dcterms:modified xsi:type="dcterms:W3CDTF">2025-11-26T17:07:46Z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